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80" r:id="rId2"/>
    <p:sldId id="281" r:id="rId3"/>
    <p:sldId id="282" r:id="rId4"/>
    <p:sldId id="284" r:id="rId5"/>
    <p:sldId id="257" r:id="rId6"/>
    <p:sldId id="265" r:id="rId7"/>
    <p:sldId id="269" r:id="rId8"/>
    <p:sldId id="290" r:id="rId9"/>
    <p:sldId id="274" r:id="rId10"/>
    <p:sldId id="278" r:id="rId11"/>
    <p:sldId id="259" r:id="rId12"/>
    <p:sldId id="271" r:id="rId13"/>
    <p:sldId id="267" r:id="rId14"/>
    <p:sldId id="289" r:id="rId15"/>
    <p:sldId id="260" r:id="rId16"/>
    <p:sldId id="258" r:id="rId17"/>
    <p:sldId id="270" r:id="rId18"/>
    <p:sldId id="279" r:id="rId19"/>
    <p:sldId id="262" r:id="rId20"/>
    <p:sldId id="263" r:id="rId21"/>
    <p:sldId id="291" r:id="rId22"/>
    <p:sldId id="266" r:id="rId23"/>
    <p:sldId id="286" r:id="rId24"/>
    <p:sldId id="287" r:id="rId25"/>
    <p:sldId id="285" r:id="rId26"/>
    <p:sldId id="288" r:id="rId27"/>
    <p:sldId id="264" r:id="rId28"/>
    <p:sldId id="261" r:id="rId29"/>
    <p:sldId id="256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E0C81EA-FA60-4B77-BF4D-1136BA71860C}" type="datetimeFigureOut">
              <a:rPr lang="ru-RU" smtClean="0">
                <a:solidFill>
                  <a:prstClr val="white"/>
                </a:solidFill>
              </a:rPr>
              <a:pPr/>
              <a:t>21.01.2022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198C8D2E-12E0-4809-95EF-B3EBF8D677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374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69184-65A6-40DC-ACF2-705E57276ACB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B0DFD-0564-4FA4-BC41-5E3AF88969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935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69184-65A6-40DC-ACF2-705E57276ACB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B0DFD-0564-4FA4-BC41-5E3AF88969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597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69184-65A6-40DC-ACF2-705E57276ACB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B0DFD-0564-4FA4-BC41-5E3AF88969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0692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69184-65A6-40DC-ACF2-705E57276ACB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B0DFD-0564-4FA4-BC41-5E3AF88969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719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69184-65A6-40DC-ACF2-705E57276ACB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B0DFD-0564-4FA4-BC41-5E3AF88969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621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69184-65A6-40DC-ACF2-705E57276ACB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B0DFD-0564-4FA4-BC41-5E3AF88969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978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81EA-FA60-4B77-BF4D-1136BA71860C}" type="datetimeFigureOut">
              <a:rPr lang="ru-RU" smtClean="0">
                <a:solidFill>
                  <a:prstClr val="white"/>
                </a:solidFill>
              </a:rPr>
              <a:pPr/>
              <a:t>21.01.2022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8D2E-12E0-4809-95EF-B3EBF8D6775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660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81EA-FA60-4B77-BF4D-1136BA71860C}" type="datetimeFigureOut">
              <a:rPr lang="ru-RU" smtClean="0">
                <a:solidFill>
                  <a:prstClr val="white"/>
                </a:solidFill>
              </a:rPr>
              <a:pPr/>
              <a:t>21.01.2022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8D2E-12E0-4809-95EF-B3EBF8D6775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910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81EA-FA60-4B77-BF4D-1136BA71860C}" type="datetimeFigureOut">
              <a:rPr lang="ru-RU" smtClean="0">
                <a:solidFill>
                  <a:prstClr val="white"/>
                </a:solidFill>
              </a:rPr>
              <a:pPr/>
              <a:t>21.01.2022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8D2E-12E0-4809-95EF-B3EBF8D6775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69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81EA-FA60-4B77-BF4D-1136BA71860C}" type="datetimeFigureOut">
              <a:rPr lang="ru-RU" smtClean="0">
                <a:solidFill>
                  <a:prstClr val="white"/>
                </a:solidFill>
              </a:rPr>
              <a:pPr/>
              <a:t>21.01.2022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8D2E-12E0-4809-95EF-B3EBF8D6775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698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81EA-FA60-4B77-BF4D-1136BA71860C}" type="datetimeFigureOut">
              <a:rPr lang="ru-RU" smtClean="0">
                <a:solidFill>
                  <a:prstClr val="white"/>
                </a:solidFill>
              </a:rPr>
              <a:pPr/>
              <a:t>21.01.2022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8D2E-12E0-4809-95EF-B3EBF8D6775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285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81EA-FA60-4B77-BF4D-1136BA71860C}" type="datetimeFigureOut">
              <a:rPr lang="ru-RU" smtClean="0">
                <a:solidFill>
                  <a:prstClr val="white"/>
                </a:solidFill>
              </a:rPr>
              <a:pPr/>
              <a:t>21.01.2022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8D2E-12E0-4809-95EF-B3EBF8D6775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9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81EA-FA60-4B77-BF4D-1136BA71860C}" type="datetimeFigureOut">
              <a:rPr lang="ru-RU" smtClean="0">
                <a:solidFill>
                  <a:prstClr val="white"/>
                </a:solidFill>
              </a:rPr>
              <a:pPr/>
              <a:t>21.01.2022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8D2E-12E0-4809-95EF-B3EBF8D6775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978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81EA-FA60-4B77-BF4D-1136BA71860C}" type="datetimeFigureOut">
              <a:rPr lang="ru-RU" smtClean="0">
                <a:solidFill>
                  <a:prstClr val="white"/>
                </a:solidFill>
              </a:rPr>
              <a:pPr/>
              <a:t>21.01.2022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8D2E-12E0-4809-95EF-B3EBF8D6775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39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81EA-FA60-4B77-BF4D-1136BA71860C}" type="datetimeFigureOut">
              <a:rPr lang="ru-RU" smtClean="0">
                <a:solidFill>
                  <a:prstClr val="white"/>
                </a:solidFill>
              </a:rPr>
              <a:pPr/>
              <a:t>21.01.2022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8D2E-12E0-4809-95EF-B3EBF8D6775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81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81EA-FA60-4B77-BF4D-1136BA71860C}" type="datetimeFigureOut">
              <a:rPr lang="ru-RU" smtClean="0">
                <a:solidFill>
                  <a:prstClr val="white"/>
                </a:solidFill>
              </a:rPr>
              <a:pPr/>
              <a:t>21.01.2022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8D2E-12E0-4809-95EF-B3EBF8D6775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46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69184-65A6-40DC-ACF2-705E57276ACB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B0DFD-0564-4FA4-BC41-5E3AF88969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1330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64544" y="776288"/>
            <a:ext cx="8062912" cy="4092872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Приобщение детей к окружающему миру через ознакомление с ближайшим природным, социальным миром, историей и культурой родного края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69280" y="4797151"/>
            <a:ext cx="4097144" cy="1773465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1600" dirty="0"/>
              <a:t> Из опыта  работы воспитателей : </a:t>
            </a:r>
          </a:p>
          <a:p>
            <a:pPr algn="r">
              <a:lnSpc>
                <a:spcPct val="100000"/>
              </a:lnSpc>
            </a:pPr>
            <a:r>
              <a:rPr lang="ru-RU" sz="1600" dirty="0"/>
              <a:t>Николаева Л. Л.,                          </a:t>
            </a:r>
          </a:p>
          <a:p>
            <a:pPr algn="r">
              <a:lnSpc>
                <a:spcPct val="100000"/>
              </a:lnSpc>
            </a:pPr>
            <a:r>
              <a:rPr lang="ru-RU" sz="1600" dirty="0"/>
              <a:t>   Зелинская В. А., </a:t>
            </a:r>
          </a:p>
          <a:p>
            <a:pPr algn="r">
              <a:lnSpc>
                <a:spcPct val="100000"/>
              </a:lnSpc>
            </a:pPr>
            <a:r>
              <a:rPr lang="ru-RU" sz="1600" dirty="0" err="1"/>
              <a:t>Шаповалова</a:t>
            </a:r>
            <a:r>
              <a:rPr lang="ru-RU" sz="1600" dirty="0"/>
              <a:t> О. С.</a:t>
            </a:r>
          </a:p>
          <a:p>
            <a:pPr algn="r">
              <a:lnSpc>
                <a:spcPct val="100000"/>
              </a:lnSpc>
            </a:pPr>
            <a:r>
              <a:rPr lang="ru-RU" sz="1600" dirty="0"/>
              <a:t> </a:t>
            </a:r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147460">
            <a:off x="8758216" y="1298289"/>
            <a:ext cx="3790950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412411">
            <a:off x="126273" y="4467792"/>
            <a:ext cx="3790950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822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109" y="220375"/>
            <a:ext cx="5434025" cy="3621951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3563" y="2636093"/>
            <a:ext cx="5813315" cy="387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7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7432" y="118962"/>
            <a:ext cx="5472541" cy="333818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43" y="224148"/>
            <a:ext cx="5415591" cy="3233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68" y="3551382"/>
            <a:ext cx="4213370" cy="316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0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7" y="195944"/>
            <a:ext cx="5773783" cy="117565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Мини-музей ДОУ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2269" y="3594561"/>
            <a:ext cx="4895160" cy="326343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238" y="99580"/>
            <a:ext cx="5581812" cy="34273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389" y="1227907"/>
            <a:ext cx="5434148" cy="362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2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867400" cy="36639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«Как жили наши предки»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577" y="950011"/>
            <a:ext cx="4729311" cy="315287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7239" y="3082835"/>
            <a:ext cx="5662750" cy="37751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5518" y="0"/>
            <a:ext cx="4603321" cy="34524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4307810"/>
            <a:ext cx="4729311" cy="255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7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055" y="255978"/>
            <a:ext cx="4991276" cy="33275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8970" y="1"/>
            <a:ext cx="4093029" cy="43062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9437" y="3217025"/>
            <a:ext cx="4854633" cy="3640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239" y="1081818"/>
            <a:ext cx="4409332" cy="2977888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922" y="3409406"/>
            <a:ext cx="5810255" cy="326826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23273"/>
            <a:ext cx="4800600" cy="895927"/>
          </a:xfrm>
        </p:spPr>
        <p:txBody>
          <a:bodyPr/>
          <a:lstStyle/>
          <a:p>
            <a:r>
              <a:rPr lang="ru-RU" dirty="0"/>
              <a:t>«Моя РОДИНА»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1492" y="94792"/>
            <a:ext cx="5589582" cy="3144141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20180" y="3504351"/>
            <a:ext cx="4240716" cy="308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7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0"/>
            <a:ext cx="10224451" cy="1554480"/>
          </a:xfrm>
        </p:spPr>
        <p:txBody>
          <a:bodyPr/>
          <a:lstStyle/>
          <a:p>
            <a:pPr algn="ctr"/>
            <a:r>
              <a:rPr lang="ru-RU" dirty="0"/>
              <a:t>Знакомство детей со старым и новым Смоленском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2880" y="1227909"/>
            <a:ext cx="6155507" cy="410173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84041" y="2481943"/>
            <a:ext cx="6307959" cy="437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3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410200" cy="808355"/>
          </a:xfrm>
        </p:spPr>
        <p:txBody>
          <a:bodyPr>
            <a:normAutofit fontScale="90000"/>
          </a:bodyPr>
          <a:lstStyle/>
          <a:p>
            <a:r>
              <a:rPr lang="ru-RU" dirty="0"/>
              <a:t>«ЭТИХ ДНЕЙ НЕ СМОЛКНЕТ СЛАВА»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724" y="1690686"/>
            <a:ext cx="5613236" cy="374215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6478" y="3418533"/>
            <a:ext cx="5159202" cy="34394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1839" y="164293"/>
            <a:ext cx="4887261" cy="325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7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74766" y="195943"/>
            <a:ext cx="4702628" cy="1724297"/>
          </a:xfrm>
        </p:spPr>
        <p:txBody>
          <a:bodyPr/>
          <a:lstStyle/>
          <a:p>
            <a:pPr algn="ctr"/>
            <a:r>
              <a:rPr lang="ru-RU" b="1" dirty="0"/>
              <a:t>День защитника отечества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0" y="3510742"/>
            <a:ext cx="5573684" cy="313389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8148" y="214571"/>
            <a:ext cx="5622280" cy="31625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24" y="1959429"/>
            <a:ext cx="5588357" cy="419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9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1817" y="618518"/>
            <a:ext cx="2677886" cy="472419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Сюжетно-ролевые </a:t>
            </a:r>
            <a:br>
              <a:rPr lang="ru-RU" sz="2800" b="1" dirty="0"/>
            </a:br>
            <a:r>
              <a:rPr lang="ru-RU" sz="2800" b="1" dirty="0"/>
              <a:t>и настольно печатные игры </a:t>
            </a:r>
            <a:br>
              <a:rPr lang="ru-RU" sz="2800" b="1" dirty="0"/>
            </a:br>
            <a:r>
              <a:rPr lang="ru-RU" sz="2800" b="1" dirty="0"/>
              <a:t>к 23 февраля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794069" cy="319604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3023" y="3605349"/>
            <a:ext cx="4878977" cy="32526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0"/>
            <a:ext cx="4800600" cy="3200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88079"/>
            <a:ext cx="4754880" cy="316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6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59429" y="235131"/>
            <a:ext cx="8347165" cy="6387738"/>
          </a:xfrm>
        </p:spPr>
        <p:txBody>
          <a:bodyPr>
            <a:normAutofit/>
          </a:bodyPr>
          <a:lstStyle/>
          <a:p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Любовь к родному краю, родной культуре, родной речи начинается с малого – с любви к своей семье, к своему жилищу, к своему детскому садику. Постепенно расширяясь, эта любовь переходит в любовь к родной стране, к ее истории, прошлому и настоящему, ко всему человечеству.</a:t>
            </a:r>
            <a:b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                                     Д. С. </a:t>
            </a:r>
            <a:r>
              <a:rPr lang="ru-RU" sz="3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ЛихачЁв</a:t>
            </a:r>
            <a:br>
              <a:rPr lang="ru-RU" sz="31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982556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290" y="1924498"/>
            <a:ext cx="5293110" cy="396983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818" y="79404"/>
            <a:ext cx="4474094" cy="33555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6930" y="3546764"/>
            <a:ext cx="4414982" cy="331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1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165" y="279580"/>
            <a:ext cx="4233322" cy="282221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7670" y="279580"/>
            <a:ext cx="4217094" cy="28113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44" y="3563196"/>
            <a:ext cx="4287226" cy="28581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6559" y="3563196"/>
            <a:ext cx="4587472" cy="305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0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2403566" cy="617873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Фестиваль</a:t>
            </a:r>
            <a:br>
              <a:rPr lang="ru-RU" sz="2800" b="1" dirty="0"/>
            </a:br>
            <a:r>
              <a:rPr lang="ru-RU" sz="2800" b="1" dirty="0" err="1"/>
              <a:t>военно</a:t>
            </a:r>
            <a:r>
              <a:rPr lang="ru-RU" sz="2800" b="1" dirty="0"/>
              <a:t>-</a:t>
            </a:r>
            <a:br>
              <a:rPr lang="ru-RU" sz="2800" b="1" dirty="0"/>
            </a:br>
            <a:r>
              <a:rPr lang="ru-RU" sz="2800" b="1" dirty="0"/>
              <a:t>патриотической песни </a:t>
            </a:r>
            <a:br>
              <a:rPr lang="ru-RU" sz="2800" b="1" dirty="0"/>
            </a:br>
            <a:r>
              <a:rPr lang="ru-RU" sz="2800" b="1" dirty="0"/>
              <a:t>в детском </a:t>
            </a:r>
            <a:br>
              <a:rPr lang="ru-RU" sz="2800" b="1" dirty="0"/>
            </a:br>
            <a:r>
              <a:rPr lang="ru-RU" sz="2800" b="1" dirty="0"/>
              <a:t>саду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4194" y="1"/>
            <a:ext cx="9657806" cy="6858000"/>
          </a:xfrm>
        </p:spPr>
      </p:pic>
    </p:spTree>
    <p:extLst>
      <p:ext uri="{BB962C8B-B14F-4D97-AF65-F5344CB8AC3E}">
        <p14:creationId xmlns:p14="http://schemas.microsoft.com/office/powerpoint/2010/main" val="180249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059" y="1"/>
            <a:ext cx="10714854" cy="6738520"/>
          </a:xfrm>
        </p:spPr>
      </p:pic>
    </p:spTree>
    <p:extLst>
      <p:ext uri="{BB962C8B-B14F-4D97-AF65-F5344CB8AC3E}">
        <p14:creationId xmlns:p14="http://schemas.microsoft.com/office/powerpoint/2010/main" val="370899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17" y="235131"/>
            <a:ext cx="2286000" cy="3513909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r>
              <a:rPr lang="ru-RU" b="1" dirty="0"/>
              <a:t>«Никто не забыт, ничто не забыто»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6668" y="1"/>
            <a:ext cx="9655332" cy="6858000"/>
          </a:xfrm>
        </p:spPr>
      </p:pic>
    </p:spTree>
    <p:extLst>
      <p:ext uri="{BB962C8B-B14F-4D97-AF65-F5344CB8AC3E}">
        <p14:creationId xmlns:p14="http://schemas.microsoft.com/office/powerpoint/2010/main" val="221557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9081" y="198120"/>
            <a:ext cx="5723708" cy="1970314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День освобождения </a:t>
            </a:r>
            <a:r>
              <a:rPr lang="ru-RU" b="1" dirty="0" err="1"/>
              <a:t>смоленщины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693" y="2651760"/>
            <a:ext cx="6990080" cy="39319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0592" y="1"/>
            <a:ext cx="6711407" cy="3775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512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690424"/>
            <a:ext cx="4511032" cy="300735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27" y="640064"/>
            <a:ext cx="4134889" cy="27565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9302"/>
            <a:ext cx="4511032" cy="30073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485" y="3913015"/>
            <a:ext cx="4177144" cy="278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0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9726" y="176681"/>
            <a:ext cx="5882841" cy="754344"/>
          </a:xfrm>
        </p:spPr>
        <p:txBody>
          <a:bodyPr>
            <a:normAutofit/>
          </a:bodyPr>
          <a:lstStyle/>
          <a:p>
            <a:r>
              <a:rPr lang="ru-RU" dirty="0"/>
              <a:t>Работа с родителями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444" y="1156803"/>
            <a:ext cx="3951702" cy="5268936"/>
          </a:xfrm>
          <a:prstGeom prst="rect">
            <a:avLst/>
          </a:prstGeom>
        </p:spPr>
      </p:pic>
      <p:pic>
        <p:nvPicPr>
          <p:cNvPr id="1026" name="Picture 2" descr="https://i.mycdn.me/image?id=876572033132&amp;t=3&amp;plc=WEB&amp;tkn=*eh7rJ-hm8lM3y9L7ApTVeDZ7-lM&amp;dpr=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8161" y="1217944"/>
            <a:ext cx="3905845" cy="520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фото 9 мая 2017\photo_14939857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1146" y="3009132"/>
            <a:ext cx="4001294" cy="30009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152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Спасибо</a:t>
            </a:r>
            <a:br>
              <a:rPr lang="ru-RU" dirty="0"/>
            </a:br>
            <a:r>
              <a:rPr lang="ru-RU" dirty="0"/>
              <a:t> за </a:t>
            </a:r>
            <a:br>
              <a:rPr lang="ru-RU" dirty="0"/>
            </a:br>
            <a:r>
              <a:rPr lang="ru-RU" dirty="0"/>
              <a:t>внимание!</a:t>
            </a:r>
          </a:p>
        </p:txBody>
      </p:sp>
      <p:pic>
        <p:nvPicPr>
          <p:cNvPr id="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412411">
            <a:off x="-552995" y="4520043"/>
            <a:ext cx="3790950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555662">
            <a:off x="8392885" y="953882"/>
            <a:ext cx="3790950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086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/>
          <a:lstStyle/>
          <a:p>
            <a:pPr algn="ctr"/>
            <a:r>
              <a:rPr lang="ru-RU" dirty="0"/>
              <a:t>Актуальность и задачи: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981199" y="1609416"/>
            <a:ext cx="8730343" cy="498793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/>
              <a:t>Реализация современного образования невозможна без знаний о своем крае, об укладе жизни, быте, обрядах, истории и культуре предков.</a:t>
            </a:r>
          </a:p>
          <a:p>
            <a:pPr algn="ctr">
              <a:buNone/>
            </a:pPr>
            <a:r>
              <a:rPr lang="ru-RU" b="1" dirty="0"/>
              <a:t>Задачи:</a:t>
            </a:r>
          </a:p>
          <a:p>
            <a:pPr algn="ctr">
              <a:buFont typeface="Wingdings" pitchFamily="2" charset="2"/>
              <a:buChar char="v"/>
            </a:pPr>
            <a:r>
              <a:rPr lang="ru-RU" b="1" dirty="0"/>
              <a:t> знакомство детей с историей и современностью;</a:t>
            </a:r>
          </a:p>
          <a:p>
            <a:pPr algn="ctr">
              <a:buFont typeface="Wingdings" pitchFamily="2" charset="2"/>
              <a:buChar char="v"/>
            </a:pPr>
            <a:r>
              <a:rPr lang="ru-RU" b="1" dirty="0"/>
              <a:t>формирование представлений о жизни родного края;</a:t>
            </a:r>
          </a:p>
          <a:p>
            <a:pPr algn="ctr">
              <a:buFont typeface="Wingdings" pitchFamily="2" charset="2"/>
              <a:buChar char="v"/>
            </a:pPr>
            <a:r>
              <a:rPr lang="ru-RU" b="1" dirty="0"/>
              <a:t>воспитание отзывчивости, чуткости к происходящим событиям;</a:t>
            </a:r>
          </a:p>
          <a:p>
            <a:pPr algn="ctr">
              <a:buFont typeface="Wingdings" pitchFamily="2" charset="2"/>
              <a:buChar char="v"/>
            </a:pPr>
            <a:r>
              <a:rPr lang="ru-RU" b="1" dirty="0"/>
              <a:t>развитие личностных качеств;</a:t>
            </a:r>
          </a:p>
          <a:p>
            <a:pPr algn="ctr">
              <a:buFont typeface="Wingdings" pitchFamily="2" charset="2"/>
              <a:buChar char="v"/>
            </a:pPr>
            <a:r>
              <a:rPr lang="ru-RU" b="1" dirty="0"/>
              <a:t>обеспечение взаимодействия с социумом, которое реализуется в разнообразных видах деятел</a:t>
            </a:r>
            <a:r>
              <a:rPr lang="ru-RU" dirty="0"/>
              <a:t>ьности.</a:t>
            </a:r>
          </a:p>
        </p:txBody>
      </p:sp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1062831" y="3973214"/>
            <a:ext cx="3790950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413964">
            <a:off x="8164511" y="385303"/>
            <a:ext cx="3790950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945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Основные формы работы</a:t>
            </a: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2279576" y="1844824"/>
            <a:ext cx="7776864" cy="223224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носка-облако 5"/>
          <p:cNvSpPr/>
          <p:nvPr/>
        </p:nvSpPr>
        <p:spPr>
          <a:xfrm>
            <a:off x="2351584" y="2276872"/>
            <a:ext cx="1728192" cy="612648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Занятия</a:t>
            </a:r>
          </a:p>
        </p:txBody>
      </p:sp>
      <p:sp>
        <p:nvSpPr>
          <p:cNvPr id="7" name="Выноска-облако 6"/>
          <p:cNvSpPr/>
          <p:nvPr/>
        </p:nvSpPr>
        <p:spPr>
          <a:xfrm>
            <a:off x="3935760" y="2348880"/>
            <a:ext cx="2232248" cy="612648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Экскурсии</a:t>
            </a:r>
          </a:p>
        </p:txBody>
      </p:sp>
      <p:sp>
        <p:nvSpPr>
          <p:cNvPr id="8" name="Выноска-облако 7"/>
          <p:cNvSpPr/>
          <p:nvPr/>
        </p:nvSpPr>
        <p:spPr>
          <a:xfrm>
            <a:off x="6168008" y="2348880"/>
            <a:ext cx="1584176" cy="612648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Игры</a:t>
            </a:r>
          </a:p>
        </p:txBody>
      </p:sp>
      <p:sp>
        <p:nvSpPr>
          <p:cNvPr id="9" name="Выноска-облако 8"/>
          <p:cNvSpPr/>
          <p:nvPr/>
        </p:nvSpPr>
        <p:spPr>
          <a:xfrm>
            <a:off x="7752184" y="2348880"/>
            <a:ext cx="2232248" cy="612648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Праздники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11624" y="4941168"/>
            <a:ext cx="6768752" cy="136815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Формирует первоначальные ценности: честь , семья, любовь, добро, совесть.</a:t>
            </a:r>
          </a:p>
        </p:txBody>
      </p:sp>
    </p:spTree>
    <p:extLst>
      <p:ext uri="{BB962C8B-B14F-4D97-AF65-F5344CB8AC3E}">
        <p14:creationId xmlns:p14="http://schemas.microsoft.com/office/powerpoint/2010/main" val="4544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4" y="332509"/>
            <a:ext cx="3189518" cy="1172095"/>
          </a:xfrm>
        </p:spPr>
        <p:txBody>
          <a:bodyPr/>
          <a:lstStyle/>
          <a:p>
            <a:r>
              <a:rPr lang="ru-RU" dirty="0"/>
              <a:t>МОЯ </a:t>
            </a:r>
            <a:br>
              <a:rPr lang="ru-RU" dirty="0"/>
            </a:br>
            <a:r>
              <a:rPr lang="ru-RU" dirty="0"/>
              <a:t>СЕМЬЯ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1014" y="209005"/>
            <a:ext cx="7364121" cy="4898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E:\фото РМО\IMG_425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869" y="3344091"/>
            <a:ext cx="4232947" cy="3262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978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016" y="592184"/>
            <a:ext cx="5009603" cy="33397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0251" y="589016"/>
            <a:ext cx="5053545" cy="33690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0"/>
            <a:ext cx="10552610" cy="783771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«ознакомление с природным миром»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145" y="3649038"/>
            <a:ext cx="4906799" cy="326715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5214" y="3583618"/>
            <a:ext cx="4911574" cy="327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649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48" y="3405947"/>
            <a:ext cx="4682835" cy="312189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48" y="260953"/>
            <a:ext cx="4561233" cy="30408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0224" y="260953"/>
            <a:ext cx="4490722" cy="59876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8177" y="207818"/>
            <a:ext cx="4987637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3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891" y="0"/>
            <a:ext cx="10446520" cy="147610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«Охранять природу – значит охранять Родину».(М. Пришвин)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E:\фото РМО\труд в природе\IMG_373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205" y="1071154"/>
            <a:ext cx="5225144" cy="385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фото РМО\труд в природе\IMG_373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7451" y="806767"/>
            <a:ext cx="4824549" cy="411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фото РМО\труд в природе\IMG_4241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5040" y="2873829"/>
            <a:ext cx="5878286" cy="363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:\снегири — копия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2614" y="3985805"/>
            <a:ext cx="3523026" cy="363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69631"/>
            <a:ext cx="5001692" cy="1478570"/>
          </a:xfrm>
        </p:spPr>
        <p:txBody>
          <a:bodyPr/>
          <a:lstStyle/>
          <a:p>
            <a:r>
              <a:rPr lang="ru-RU" dirty="0"/>
              <a:t>РОДНОЙ ПОСЁЛОК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099" y="1191630"/>
            <a:ext cx="5202130" cy="34680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9552" y="0"/>
            <a:ext cx="5152029" cy="34346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833" y="3417202"/>
            <a:ext cx="5104510" cy="340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3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717</TotalTime>
  <Words>295</Words>
  <Application>Microsoft Office PowerPoint</Application>
  <PresentationFormat>Широкоэкранный</PresentationFormat>
  <Paragraphs>37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Tw Cen MT</vt:lpstr>
      <vt:lpstr>Wingdings</vt:lpstr>
      <vt:lpstr>Контур</vt:lpstr>
      <vt:lpstr>Приобщение детей к окружающему миру через ознакомление с ближайшим природным, социальным миром, историей и культурой родного края</vt:lpstr>
      <vt:lpstr>Любовь к родному краю, родной культуре, родной речи начинается с малого – с любви к своей семье, к своему жилищу, к своему детскому садику. Постепенно расширяясь, эта любовь переходит в любовь к родной стране, к ее истории, прошлому и настоящему, ко всему человечеству.                                       Д. С. ЛихачЁв                                                                               </vt:lpstr>
      <vt:lpstr>Актуальность и задачи:</vt:lpstr>
      <vt:lpstr>Основные формы работы</vt:lpstr>
      <vt:lpstr>МОЯ  СЕМЬЯ</vt:lpstr>
      <vt:lpstr>«ознакомление с природным миром»</vt:lpstr>
      <vt:lpstr>Презентация PowerPoint</vt:lpstr>
      <vt:lpstr>«Охранять природу – значит охранять Родину».(М. Пришвин) </vt:lpstr>
      <vt:lpstr>РОДНОЙ ПОСЁЛОК</vt:lpstr>
      <vt:lpstr>Презентация PowerPoint</vt:lpstr>
      <vt:lpstr>Презентация PowerPoint</vt:lpstr>
      <vt:lpstr>Мини-музей ДОУ</vt:lpstr>
      <vt:lpstr>«Как жили наши предки»</vt:lpstr>
      <vt:lpstr>Презентация PowerPoint</vt:lpstr>
      <vt:lpstr>«Моя РОДИНА»</vt:lpstr>
      <vt:lpstr>Знакомство детей со старым и новым Смоленском</vt:lpstr>
      <vt:lpstr>«ЭТИХ ДНЕЙ НЕ СМОЛКНЕТ СЛАВА»</vt:lpstr>
      <vt:lpstr>День защитника отечества</vt:lpstr>
      <vt:lpstr>Сюжетно-ролевые  и настольно печатные игры  к 23 февраля</vt:lpstr>
      <vt:lpstr>Презентация PowerPoint</vt:lpstr>
      <vt:lpstr>Презентация PowerPoint</vt:lpstr>
      <vt:lpstr>Презентация PowerPoint</vt:lpstr>
      <vt:lpstr>Фестиваль военно- патриотической песни  в детском  саду</vt:lpstr>
      <vt:lpstr>Презентация PowerPoint</vt:lpstr>
      <vt:lpstr>      «Никто не забыт, ничто не забыто»</vt:lpstr>
      <vt:lpstr>День освобождения смоленщины</vt:lpstr>
      <vt:lpstr>Презентация PowerPoint</vt:lpstr>
      <vt:lpstr>Работа с родителями</vt:lpstr>
      <vt:lpstr>Спасибо  за 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Axel</dc:creator>
  <cp:lastModifiedBy>Лариса</cp:lastModifiedBy>
  <cp:revision>75</cp:revision>
  <dcterms:created xsi:type="dcterms:W3CDTF">2019-03-13T10:03:13Z</dcterms:created>
  <dcterms:modified xsi:type="dcterms:W3CDTF">2022-01-21T20:02:19Z</dcterms:modified>
</cp:coreProperties>
</file>